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1" r:id="rId4"/>
    <p:sldId id="262" r:id="rId5"/>
    <p:sldId id="263" r:id="rId6"/>
    <p:sldId id="270" r:id="rId7"/>
    <p:sldId id="271" r:id="rId8"/>
    <p:sldId id="265" r:id="rId9"/>
    <p:sldId id="269" r:id="rId10"/>
    <p:sldId id="266" r:id="rId11"/>
    <p:sldId id="27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7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2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9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32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8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9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8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7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4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7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AE9D-6C04-4EF2-A399-E9A89EA199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27CAFF-CDC0-4187-8B42-5BF70956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4331" y="8262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10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</a:t>
            </a:r>
            <a:br>
              <a:rPr lang="ru-RU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</p:txBody>
      </p:sp>
      <p:pic>
        <p:nvPicPr>
          <p:cNvPr id="1026" name="Picture 2" descr="http://fentezi.dragonsoul.com/ru/mirgif.com/mirgif.com/jivotnie/reptilii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4054"/>
            <a:ext cx="5138057" cy="35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14024" y="0"/>
            <a:ext cx="407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Колковский И.В.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Боровлянская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 №2</a:t>
            </a:r>
          </a:p>
        </p:txBody>
      </p:sp>
    </p:spTree>
    <p:extLst>
      <p:ext uri="{BB962C8B-B14F-4D97-AF65-F5344CB8AC3E}">
        <p14:creationId xmlns:p14="http://schemas.microsoft.com/office/powerpoint/2010/main" val="144741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263417">
            <a:off x="-378759" y="1881434"/>
            <a:ext cx="101627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Горбач Ольга - Черепаха-аха-ах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14" y="148771"/>
            <a:ext cx="301171" cy="301171"/>
          </a:xfrm>
          <a:prstGeom prst="rect">
            <a:avLst/>
          </a:prstGeom>
        </p:spPr>
      </p:pic>
      <p:pic>
        <p:nvPicPr>
          <p:cNvPr id="2050" name="Picture 2" descr="http://mirgif.com/jivotnie/reptilii-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57" y="3234433"/>
            <a:ext cx="3193143" cy="36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2714/47407354.496/0_b688f_89034fa1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27" y="4194629"/>
            <a:ext cx="3804816" cy="26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4FCF6-4F65-4BC7-8235-BF1CEBF6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1D257E-830D-4562-9CA4-670F0D405E60}"/>
              </a:ext>
            </a:extLst>
          </p:cNvPr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названия животных на карточках, установите, как они связаны друг с другом. Составьте возможные цепи питания.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CF7B83-88A2-48E5-9A81-122FA5B6A92C}"/>
              </a:ext>
            </a:extLst>
          </p:cNvPr>
          <p:cNvSpPr/>
          <p:nvPr/>
        </p:nvSpPr>
        <p:spPr>
          <a:xfrm>
            <a:off x="0" y="2182504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Комар, лягушка, мальки рыб, личинка стрекозы, щука, аист, журавль, барсук, уж.</a:t>
            </a:r>
          </a:p>
          <a:p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Комар, жук, слизень, гусеница, уж, барсук, аист, жаба.</a:t>
            </a:r>
          </a:p>
        </p:txBody>
      </p:sp>
    </p:spTree>
    <p:extLst>
      <p:ext uri="{BB962C8B-B14F-4D97-AF65-F5344CB8AC3E}">
        <p14:creationId xmlns:p14="http://schemas.microsoft.com/office/powerpoint/2010/main" val="13909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g0.liveinternet.ru/images/attach/c/7/98/861/98861926_frog__18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1064" y="4742497"/>
            <a:ext cx="2339419" cy="21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ifki.org/data/media/341/zhaba-animatsionnaya-kartinka-00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2710237"/>
            <a:ext cx="1969407" cy="20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добрых слов, на ваш взгляд, заслуживают жабы и лягушки?</a:t>
            </a:r>
          </a:p>
        </p:txBody>
      </p:sp>
    </p:spTree>
    <p:extLst>
      <p:ext uri="{BB962C8B-B14F-4D97-AF65-F5344CB8AC3E}">
        <p14:creationId xmlns:p14="http://schemas.microsoft.com/office/powerpoint/2010/main" val="13647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8BECB-63D8-4E61-BA72-DEE9F5B3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</a:p>
        </p:txBody>
      </p:sp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2B216CC6-D782-4E5B-99A8-B56C5689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2" y="1040675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DFE6CA-B79C-4B23-AF04-805C50702946}"/>
              </a:ext>
            </a:extLst>
          </p:cNvPr>
          <p:cNvSpPr txBox="1"/>
          <p:nvPr/>
        </p:nvSpPr>
        <p:spPr>
          <a:xfrm>
            <a:off x="0" y="1882503"/>
            <a:ext cx="6307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задание в электронном приложении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4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странная зверушка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 скачет?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мягкая игрушка 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круглый мячик.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неё одни слова: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только «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809" y="3429000"/>
            <a:ext cx="4278191" cy="345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4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7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Бугорками на спине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Отпугнёт любого.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животное полезно,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найдёшь такого.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21" y="2592907"/>
            <a:ext cx="4551680" cy="426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78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7031" y="2637971"/>
            <a:ext cx="6052457" cy="1465943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8120743" y="275771"/>
            <a:ext cx="3686628" cy="169817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рождаются в воде</a:t>
            </a:r>
          </a:p>
        </p:txBody>
      </p:sp>
      <p:cxnSp>
        <p:nvCxnSpPr>
          <p:cNvPr id="12" name="Прямая со стрелкой 11"/>
          <p:cNvCxnSpPr>
            <a:stCxn id="4" idx="0"/>
            <a:endCxn id="6" idx="1"/>
          </p:cNvCxnSpPr>
          <p:nvPr/>
        </p:nvCxnSpPr>
        <p:spPr>
          <a:xfrm flipV="1">
            <a:off x="6103260" y="1124857"/>
            <a:ext cx="2017483" cy="1513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F6890-E522-41EF-8819-6A83C44A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земноводных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AC40B-4367-4FFE-8CF6-51E352F2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663"/>
            <a:ext cx="12185105" cy="31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7031" y="2637971"/>
            <a:ext cx="6052457" cy="1465943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Земноводные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435429" y="275771"/>
            <a:ext cx="3686628" cy="169817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голая кожа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8120743" y="275771"/>
            <a:ext cx="3686628" cy="169817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рождаются в воде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5429" y="4767942"/>
            <a:ext cx="3686628" cy="169817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жабры, лёгкие, кожа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120743" y="4767942"/>
            <a:ext cx="3686628" cy="1698172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температура тела = температуре воздуха</a:t>
            </a:r>
          </a:p>
        </p:txBody>
      </p:sp>
      <p:cxnSp>
        <p:nvCxnSpPr>
          <p:cNvPr id="10" name="Прямая со стрелкой 9"/>
          <p:cNvCxnSpPr>
            <a:stCxn id="4" idx="0"/>
            <a:endCxn id="5" idx="3"/>
          </p:cNvCxnSpPr>
          <p:nvPr/>
        </p:nvCxnSpPr>
        <p:spPr>
          <a:xfrm flipH="1" flipV="1">
            <a:off x="4122057" y="1124857"/>
            <a:ext cx="1981203" cy="1513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  <a:endCxn id="6" idx="1"/>
          </p:cNvCxnSpPr>
          <p:nvPr/>
        </p:nvCxnSpPr>
        <p:spPr>
          <a:xfrm flipV="1">
            <a:off x="6103260" y="1124857"/>
            <a:ext cx="2017483" cy="1513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4"/>
            <a:endCxn id="7" idx="3"/>
          </p:cNvCxnSpPr>
          <p:nvPr/>
        </p:nvCxnSpPr>
        <p:spPr>
          <a:xfrm flipH="1">
            <a:off x="4122057" y="4103914"/>
            <a:ext cx="1981203" cy="1513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  <a:endCxn id="8" idx="1"/>
          </p:cNvCxnSpPr>
          <p:nvPr/>
        </p:nvCxnSpPr>
        <p:spPr>
          <a:xfrm>
            <a:off x="6103260" y="4103914"/>
            <a:ext cx="2017483" cy="1513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5D02B2E-B12F-496E-B615-F174A739F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94488"/>
              </p:ext>
            </p:extLst>
          </p:nvPr>
        </p:nvGraphicFramePr>
        <p:xfrm>
          <a:off x="0" y="0"/>
          <a:ext cx="12191999" cy="5224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508">
                  <a:extLst>
                    <a:ext uri="{9D8B030D-6E8A-4147-A177-3AD203B41FA5}">
                      <a16:colId xmlns:a16="http://schemas.microsoft.com/office/drawing/2014/main" val="3730139299"/>
                    </a:ext>
                  </a:extLst>
                </a:gridCol>
                <a:gridCol w="2565261">
                  <a:extLst>
                    <a:ext uri="{9D8B030D-6E8A-4147-A177-3AD203B41FA5}">
                      <a16:colId xmlns:a16="http://schemas.microsoft.com/office/drawing/2014/main" val="787695539"/>
                    </a:ext>
                  </a:extLst>
                </a:gridCol>
                <a:gridCol w="2973874">
                  <a:extLst>
                    <a:ext uri="{9D8B030D-6E8A-4147-A177-3AD203B41FA5}">
                      <a16:colId xmlns:a16="http://schemas.microsoft.com/office/drawing/2014/main" val="3840510326"/>
                    </a:ext>
                  </a:extLst>
                </a:gridCol>
                <a:gridCol w="2500356">
                  <a:extLst>
                    <a:ext uri="{9D8B030D-6E8A-4147-A177-3AD203B41FA5}">
                      <a16:colId xmlns:a16="http://schemas.microsoft.com/office/drawing/2014/main" val="1635265791"/>
                    </a:ext>
                  </a:extLst>
                </a:gridCol>
              </a:tblGrid>
              <a:tr h="11015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ЛЯГУШКА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ТРИТОН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50838"/>
                  </a:ext>
                </a:extLst>
              </a:tr>
              <a:tr h="199667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тела: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-форма головы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конечности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465318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133778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816250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287796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62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59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CC12C2C-721B-4F6E-95CB-739B80825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32334"/>
              </p:ext>
            </p:extLst>
          </p:nvPr>
        </p:nvGraphicFramePr>
        <p:xfrm>
          <a:off x="0" y="0"/>
          <a:ext cx="12191999" cy="7876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508">
                  <a:extLst>
                    <a:ext uri="{9D8B030D-6E8A-4147-A177-3AD203B41FA5}">
                      <a16:colId xmlns:a16="http://schemas.microsoft.com/office/drawing/2014/main" val="3730139299"/>
                    </a:ext>
                  </a:extLst>
                </a:gridCol>
                <a:gridCol w="2565261">
                  <a:extLst>
                    <a:ext uri="{9D8B030D-6E8A-4147-A177-3AD203B41FA5}">
                      <a16:colId xmlns:a16="http://schemas.microsoft.com/office/drawing/2014/main" val="787695539"/>
                    </a:ext>
                  </a:extLst>
                </a:gridCol>
                <a:gridCol w="2973874">
                  <a:extLst>
                    <a:ext uri="{9D8B030D-6E8A-4147-A177-3AD203B41FA5}">
                      <a16:colId xmlns:a16="http://schemas.microsoft.com/office/drawing/2014/main" val="3840510326"/>
                    </a:ext>
                  </a:extLst>
                </a:gridCol>
                <a:gridCol w="2500356">
                  <a:extLst>
                    <a:ext uri="{9D8B030D-6E8A-4147-A177-3AD203B41FA5}">
                      <a16:colId xmlns:a16="http://schemas.microsoft.com/office/drawing/2014/main" val="1635265791"/>
                    </a:ext>
                  </a:extLst>
                </a:gridCol>
              </a:tblGrid>
              <a:tr h="11015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ЛЯГУШКА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ТРИТОН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50838"/>
                  </a:ext>
                </a:extLst>
              </a:tr>
              <a:tr h="199667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тела: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конечности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 и сильные задние</a:t>
                      </a:r>
                    </a:p>
                    <a:p>
                      <a:pPr algn="just"/>
                      <a:r>
                        <a:rPr lang="ru-RU" sz="2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ноги. Короткие передние ноги.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Задние ноги короткие и слабые.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 ноги у тритонов тоже короткие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слабые.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465318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животных покрыто голой кожей. Её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 постоянно увлажняется слизью. 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133778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Плавать лягушкам и жабам помогают перепонки между пальцами задних ног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Плавают с помощью хвоста.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816250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Жабы и лягушки поедают слизней</a:t>
                      </a:r>
                    </a:p>
                    <a:p>
                      <a:pPr algn="l"/>
                      <a:r>
                        <a:rPr lang="ru-RU" sz="2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гусениц. Охотятся на жуков, мух и других летающих насекомых.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итаются рачками, улитками, личинками</a:t>
                      </a:r>
                    </a:p>
                    <a:p>
                      <a:pPr algn="l"/>
                      <a:r>
                        <a:rPr lang="ru-RU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 и комаров, дождевыми червями, насекомыми.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287796"/>
                  </a:ext>
                </a:extLst>
              </a:tr>
              <a:tr h="5316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садах и огородах земноводные уничтожают много вредителей растений. Поедают клопов и других насекомых, которых не трогают птицы.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62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6456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286</Words>
  <Application>Microsoft Office PowerPoint</Application>
  <PresentationFormat>Широкоэкранный</PresentationFormat>
  <Paragraphs>77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Земноводные 2 класс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Развитие земноводных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Лягушки и жабы 2 класс</dc:title>
  <dc:creator>Иван Колковский</dc:creator>
  <cp:lastModifiedBy>Иван Колковский</cp:lastModifiedBy>
  <cp:revision>16</cp:revision>
  <dcterms:created xsi:type="dcterms:W3CDTF">2017-02-27T12:18:59Z</dcterms:created>
  <dcterms:modified xsi:type="dcterms:W3CDTF">2018-01-12T07:58:34Z</dcterms:modified>
</cp:coreProperties>
</file>